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9" r:id="rId3"/>
    <p:sldId id="315" r:id="rId5"/>
    <p:sldId id="316" r:id="rId6"/>
    <p:sldId id="317" r:id="rId7"/>
    <p:sldId id="303" r:id="rId8"/>
    <p:sldId id="319" r:id="rId9"/>
    <p:sldId id="312" r:id="rId10"/>
    <p:sldId id="304" r:id="rId11"/>
    <p:sldId id="305" r:id="rId12"/>
    <p:sldId id="306" r:id="rId13"/>
    <p:sldId id="307" r:id="rId14"/>
    <p:sldId id="302" r:id="rId15"/>
    <p:sldId id="267" r:id="rId16"/>
    <p:sldId id="313" r:id="rId17"/>
    <p:sldId id="278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8FF"/>
    <a:srgbClr val="C0C0C0"/>
    <a:srgbClr val="DDDDDD"/>
    <a:srgbClr val="EAEAEA"/>
    <a:srgbClr val="F2F2F2"/>
    <a:srgbClr val="B2B2B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3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42" y="1200"/>
      </p:cViewPr>
      <p:guideLst>
        <p:guide orient="horz" pos="21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12879F5-A58E-40CC-8088-DEC4C127EE4C}" type="datetimeFigureOut">
              <a:rPr lang="zh-CN" altLang="en-US"/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11BABB2-13EF-41F9-9DE8-3A95FCCAA4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 userDrawn="1"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4.webp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5.png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sz="4000">
                <a:sym typeface="+mn-ea"/>
              </a:rPr>
              <a:t>Đề tài: Máy tính đơn giản (GUI)</a:t>
            </a:r>
            <a:endParaRPr lang="zh-CN" altLang="en-US" sz="4000" dirty="0"/>
          </a:p>
        </p:txBody>
      </p:sp>
      <p:sp>
        <p:nvSpPr>
          <p:cNvPr id="2" name="Text Box 1"/>
          <p:cNvSpPr txBox="1"/>
          <p:nvPr/>
        </p:nvSpPr>
        <p:spPr>
          <a:xfrm>
            <a:off x="1336675" y="789305"/>
            <a:ext cx="8286115" cy="3481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00000"/>
              </a:lnSpc>
            </a:pPr>
            <a:r>
              <a: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Sinh viên: Nguyễn Thị Hằng Nga</a:t>
            </a:r>
            <a:endParaRPr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Lớp: 58KTP</a:t>
            </a:r>
            <a:endParaRPr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vi-VN"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MSSV : K225480106050</a:t>
            </a:r>
            <a:endParaRPr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200000"/>
              </a:lnSpc>
            </a:pPr>
            <a:r>
              <a: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GVHD: TS. Nguyễn Văn Huy</a:t>
            </a:r>
            <a:endParaRPr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GB" altLang="en-US"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sz="3400">
                <a:sym typeface="+mn-ea"/>
              </a:rPr>
              <a:t>Xử lý lỗi nhập</a:t>
            </a:r>
            <a:endParaRPr sz="3400">
              <a:sym typeface="+mn-ea"/>
            </a:endParaRPr>
          </a:p>
          <a:p>
            <a:endParaRPr lang="zh-CN" altLang="en-US" sz="3400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28395" y="1691005"/>
            <a:ext cx="8015605" cy="2060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Nhập chữ: Cảnh báo “Vui lòng nhập số hợp lệ”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Chia cho 0: Cảnh báo “Không thể chia cho 0”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3098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2209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vi-VN" altLang="zh-CN" sz="2400" b="1" dirty="0">
                <a:solidFill>
                  <a:schemeClr val="accent1">
                    <a:lumMod val="50000"/>
                  </a:schemeClr>
                </a:solidFill>
              </a:rPr>
              <a:t>Thực hiện phép tính</a:t>
            </a:r>
            <a:endParaRPr lang="vi-VN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025776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2936876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vi-VN" altLang="zh-CN" sz="2400" b="1" dirty="0">
                <a:solidFill>
                  <a:schemeClr val="accent1">
                    <a:lumMod val="50000"/>
                  </a:schemeClr>
                </a:solidFill>
              </a:rPr>
              <a:t>Thông báo khi lỗi</a:t>
            </a:r>
            <a:endParaRPr lang="vi-VN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374173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365283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vi-VN" altLang="zh-CN" sz="2400" b="1" dirty="0">
                <a:solidFill>
                  <a:schemeClr val="accent1">
                    <a:lumMod val="50000"/>
                  </a:schemeClr>
                </a:solidFill>
              </a:rPr>
              <a:t>Thực hiện chia cho số 0</a:t>
            </a:r>
            <a:r>
              <a:rPr lang="vi-VN" altLang="zh-CN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vi-V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MH_Number_1">
            <a:hlinkClick r:id="rId1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 flipH="1">
            <a:off x="3997326" y="445770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4" name="MH_Entry_1">
            <a:hlinkClick r:id="rId1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 flipH="1">
            <a:off x="3997326" y="436880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vi-VN" altLang="zh-CN" sz="2400" b="1" dirty="0">
                <a:solidFill>
                  <a:schemeClr val="accent1">
                    <a:lumMod val="50000"/>
                  </a:schemeClr>
                </a:solidFill>
              </a:rPr>
              <a:t>Reset kết quả</a:t>
            </a:r>
            <a:endParaRPr lang="vi-VN" altLang="zh-CN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K</a:t>
            </a:r>
            <a:r>
              <a:rPr lang="vi-VN" altLang="en-US"/>
              <a:t>ẾT QUẢ THỰC </a:t>
            </a:r>
            <a:r>
              <a:rPr lang="vi-VN" altLang="en-US"/>
              <a:t>NGHIỆM</a:t>
            </a:r>
            <a:endParaRPr lang="vi-VN" altLang="en-US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2260" y="555625"/>
            <a:ext cx="8181340" cy="903605"/>
          </a:xfrm>
        </p:spPr>
        <p:txBody>
          <a:bodyPr wrap="square">
            <a:normAutofit/>
          </a:bodyPr>
          <a:lstStyle/>
          <a:p>
            <a:pPr algn="l">
              <a:spcAft>
                <a:spcPts val="0"/>
              </a:spcAft>
              <a:defRPr/>
            </a:pPr>
            <a:r>
              <a:rPr lang="vi-VN" altLang="zh-CN" sz="3400" dirty="0">
                <a:sym typeface="+mn-ea"/>
              </a:rPr>
              <a:t>Thực hiện phép tính</a:t>
            </a:r>
            <a:endParaRPr lang="zh-CN"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5000" y="1459230"/>
            <a:ext cx="5461000" cy="682625"/>
          </a:xfrm>
        </p:spPr>
        <p:txBody>
          <a:bodyPr wrap="square" rtlCol="0">
            <a:normAutofit fontScale="90000"/>
          </a:bodyPr>
          <a:lstStyle/>
          <a:p>
            <a:pPr>
              <a:defRPr/>
            </a:pPr>
            <a:r>
              <a:rPr lang="vi-VN" altLang="zh-CN" dirty="0">
                <a:solidFill>
                  <a:schemeClr val="accent1">
                    <a:lumMod val="50000"/>
                  </a:schemeClr>
                </a:solidFill>
              </a:rPr>
              <a:t>Nhập 3.5 và 2 chọn nhân “x” -&gt; Kết quả :7 </a:t>
            </a:r>
            <a:endParaRPr lang="vi-VN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8" descr="Screenshot 2025-06-09 2018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0" y="274320"/>
            <a:ext cx="4632325" cy="27133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2260" y="330898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zh-CN" sz="32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Thông báo khi lỗ</a:t>
            </a:r>
            <a:r>
              <a:rPr lang="vi-VN" altLang="zh-CN" sz="32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i</a:t>
            </a:r>
            <a:endParaRPr lang="vi-VN" altLang="zh-CN" sz="32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vi-VN" altLang="zh-C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28675" y="4149090"/>
            <a:ext cx="5267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vi-VN" altLang="zh-CN" sz="24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Thông báo khi nhập số không hợp lệ</a:t>
            </a:r>
            <a:endParaRPr lang="vi-VN" altLang="zh-CN" sz="24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vi-VN" altLang="en-GB" sz="2400">
                <a:solidFill>
                  <a:schemeClr val="accent1">
                    <a:lumMod val="50000"/>
                  </a:schemeClr>
                </a:solidFill>
              </a:rPr>
              <a:t>Nhập a và 1 chọn nhân</a:t>
            </a:r>
            <a:endParaRPr lang="vi-VN" altLang="en-GB" sz="2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50" y="4149090"/>
            <a:ext cx="4631690" cy="25107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矩形 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0599" y="1528446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vi-VN" altLang="zh-CN" sz="24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Thông báo không thể chia cho </a:t>
            </a:r>
            <a:r>
              <a:rPr lang="vi-VN" altLang="zh-CN" sz="24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</a:rPr>
              <a:t>0</a:t>
            </a:r>
            <a:endParaRPr lang="vi-VN" altLang="zh-CN" sz="24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537845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sz="3400" dirty="0">
                <a:sym typeface="+mn-ea"/>
              </a:rPr>
              <a:t>Thực hiện chia cho 0</a:t>
            </a:r>
            <a:endParaRPr lang="vi-VN" altLang="zh-CN" sz="3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zh-CN" altLang="en-US" sz="3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225425"/>
            <a:ext cx="4345305" cy="26771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1825" y="2985770"/>
            <a:ext cx="4260850" cy="532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vi-VN" altLang="en-GB" sz="3400" b="1">
                <a:solidFill>
                  <a:schemeClr val="accent1">
                    <a:lumMod val="50000"/>
                  </a:schemeClr>
                </a:solidFill>
              </a:rPr>
              <a:t>Reset kết quả</a:t>
            </a:r>
            <a:endParaRPr lang="vi-VN" altLang="en-GB" sz="3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0280" y="3869055"/>
            <a:ext cx="4513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GB" sz="2400">
                <a:solidFill>
                  <a:schemeClr val="accent1">
                    <a:lumMod val="50000"/>
                  </a:schemeClr>
                </a:solidFill>
              </a:rPr>
              <a:t>Tất cả sẽ được xóa về như lúc chưa nhập</a:t>
            </a:r>
            <a:r>
              <a:rPr lang="vi-VN" altLang="en-GB"/>
              <a:t> </a:t>
            </a:r>
            <a:endParaRPr lang="vi-VN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40" y="3429000"/>
            <a:ext cx="4299585" cy="30302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86835" y="1734504"/>
            <a:ext cx="103943" cy="64444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0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364" name="矩形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80584" y="1734918"/>
            <a:ext cx="3974791" cy="64444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vi-VN" altLang="zh-CN" sz="2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Kết quả đạt được</a:t>
            </a:r>
            <a:endParaRPr lang="vi-VN" altLang="zh-CN" sz="23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269" name="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86835" y="4471320"/>
            <a:ext cx="103943" cy="6444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20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1270" name="矩形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80584" y="4471099"/>
            <a:ext cx="3974791" cy="6444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vi-VN" altLang="zh-CN" sz="2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Hướng phát triển</a:t>
            </a:r>
            <a:endParaRPr lang="vi-VN" altLang="zh-CN" sz="23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7" name="矩形 1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38807" y="2505762"/>
            <a:ext cx="8151231" cy="104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2000">
                <a:sym typeface="+mn-ea"/>
              </a:rPr>
              <a:t>- Giao diện đầy đủ chức năng</a:t>
            </a:r>
            <a:endParaRPr sz="20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2000">
                <a:sym typeface="+mn-ea"/>
              </a:rPr>
              <a:t>- Ứng dụng hoạt động ổn định</a:t>
            </a:r>
            <a:endParaRPr sz="20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2000">
                <a:sym typeface="+mn-ea"/>
              </a:rPr>
              <a:t>- Xử lý tốt lỗi người dùng</a:t>
            </a:r>
            <a:endParaRPr sz="20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sz="24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sz="160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15368" name="矩形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38630" y="5207000"/>
            <a:ext cx="815149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1900">
                <a:sym typeface="+mn-ea"/>
              </a:rPr>
              <a:t>- Thêm phép toán nâng cao</a:t>
            </a:r>
            <a:endParaRPr sz="19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1900">
                <a:sym typeface="+mn-ea"/>
              </a:rPr>
              <a:t>- Nhập biểu thức nhiều thành phần</a:t>
            </a:r>
            <a:endParaRPr sz="19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sz="1900">
                <a:sym typeface="+mn-ea"/>
              </a:rPr>
              <a:t>- Nâng cấp giao diện</a:t>
            </a:r>
            <a:endParaRPr sz="1900">
              <a:sym typeface="+mn-ea"/>
            </a:endParaRPr>
          </a:p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sz="500" dirty="0">
              <a:solidFill>
                <a:schemeClr val="tx1"/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dirty="0"/>
              <a:t>TỔNG </a:t>
            </a:r>
            <a:r>
              <a:rPr lang="vi-VN" altLang="zh-CN" dirty="0"/>
              <a:t>KẾT</a:t>
            </a:r>
            <a:endParaRPr lang="vi-VN" altLang="zh-CN" dirty="0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7200" smtClean="0">
                <a:effectLst/>
              </a:rPr>
              <a:t>THANK YOU</a:t>
            </a:r>
            <a:endParaRPr lang="zh-CN" altLang="en-US" sz="7200" dirty="0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30750" y="3828415"/>
            <a:ext cx="663702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GB" b="1">
                <a:solidFill>
                  <a:schemeClr val="bg1"/>
                </a:solidFill>
              </a:rPr>
              <a:t>FOR WATCHING</a:t>
            </a:r>
            <a:endParaRPr lang="vi-VN" altLang="en-GB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ym typeface="+mn-ea"/>
              </a:rPr>
              <a:t>Giới thiệu đề tài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Ứng dụng máy tính GUI thực hiện các phép tính cơ bản: +, –, ×, ÷.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Cho phép nhập hai số và hiển thị kết quả trực tiếp.</a:t>
            </a:r>
            <a:endParaRPr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5901690" y="3429000"/>
            <a:ext cx="4852035" cy="2967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sym typeface="+mn-ea"/>
              </a:rPr>
              <a:t>Chức năng đã triển khai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b="1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Nhập hai số</a:t>
            </a:r>
            <a:endParaRPr b="1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b="1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Chọn phép toán</a:t>
            </a:r>
            <a:endParaRPr b="1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b="1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Nhấn nút 'Tính'</a:t>
            </a:r>
            <a:endParaRPr b="1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b="1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Nút 'Reset'</a:t>
            </a:r>
            <a:endParaRPr b="1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b="1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Hiển thị lỗi nhập sai hoặc chia </a:t>
            </a:r>
            <a:r>
              <a:rPr b="1">
                <a:sym typeface="+mn-ea"/>
              </a:rPr>
              <a:t>0</a:t>
            </a:r>
            <a:endParaRPr b="1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b="1" dirty="0"/>
          </a:p>
        </p:txBody>
      </p:sp>
      <p:sp>
        <p:nvSpPr>
          <p:cNvPr id="2" name="Content Placeholder 1"/>
          <p:cNvSpPr/>
          <p:nvPr>
            <p:ph sz="half" idx="2"/>
          </p:nvPr>
        </p:nvSpPr>
        <p:spPr/>
        <p:txBody>
          <a:bodyPr/>
          <a:p>
            <a:endParaRPr lang="en-GB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22325" y="723106"/>
            <a:ext cx="4165200" cy="1600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Giao diện ứng dụng</a:t>
            </a:r>
            <a:endParaRPr sz="3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sz="32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82980" y="1719580"/>
            <a:ext cx="3263900" cy="4415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Hai ô nhập liệu (Entry)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Nút chọn phép toán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Nút 'Tính' và 'Reset'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Label hiển thị kết quả</a:t>
            </a:r>
            <a:endParaRPr lang="en-GB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319530"/>
            <a:ext cx="4612005" cy="4426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sz="3400" dirty="0"/>
              <a:t>QUÁ TRÌNH THỰC HIỆN</a:t>
            </a:r>
            <a:endParaRPr lang="vi-VN" altLang="zh-CN" sz="3400" dirty="0"/>
          </a:p>
        </p:txBody>
      </p:sp>
      <p:sp>
        <p:nvSpPr>
          <p:cNvPr id="2" name="Text Box 1"/>
          <p:cNvSpPr txBox="1"/>
          <p:nvPr/>
        </p:nvSpPr>
        <p:spPr>
          <a:xfrm>
            <a:off x="1035685" y="2197735"/>
            <a:ext cx="7205980" cy="3148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Thiết kế GUI bằng Tkinter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Viết hàm xử lý nút bấm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Kiểm tra đầu vào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- Xử lý lỗi và ngoại lệ</a:t>
            </a:r>
            <a:endParaRPr lang="en-GB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GB"/>
              <a:t>CÁC SƠ </a:t>
            </a:r>
            <a:r>
              <a:rPr lang="vi-VN" altLang="en-GB"/>
              <a:t>ĐỒ</a:t>
            </a:r>
            <a:endParaRPr lang="vi-VN" altLang="en-GB"/>
          </a:p>
        </p:txBody>
      </p:sp>
      <p:pic>
        <p:nvPicPr>
          <p:cNvPr id="6" name="Picture 2" descr="IMG_2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135" y="1787525"/>
            <a:ext cx="4962525" cy="3818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 descr="IMG_256"/>
          <p:cNvPicPr>
            <a:picLocks noChangeAspect="1"/>
          </p:cNvPicPr>
          <p:nvPr/>
        </p:nvPicPr>
        <p:blipFill>
          <a:blip r:embed="rId2"/>
          <a:srcRect t="16527" r="-2142" b="3460"/>
          <a:stretch>
            <a:fillRect/>
          </a:stretch>
        </p:blipFill>
        <p:spPr>
          <a:xfrm>
            <a:off x="6386195" y="1863725"/>
            <a:ext cx="4317365" cy="344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75665" y="6047740"/>
            <a:ext cx="4101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GB"/>
              <a:t>CÁC MODULE </a:t>
            </a:r>
            <a:r>
              <a:rPr lang="vi-VN" altLang="en-GB"/>
              <a:t>CHÍNH</a:t>
            </a:r>
            <a:endParaRPr lang="vi-VN" altLang="en-GB"/>
          </a:p>
        </p:txBody>
      </p:sp>
      <p:sp>
        <p:nvSpPr>
          <p:cNvPr id="5" name="Text Box 4"/>
          <p:cNvSpPr txBox="1"/>
          <p:nvPr/>
        </p:nvSpPr>
        <p:spPr>
          <a:xfrm>
            <a:off x="7116445" y="6047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GB"/>
              <a:t>BIỂU ĐỒ PHÂN CÂP CHỨC </a:t>
            </a:r>
            <a:r>
              <a:rPr lang="vi-VN" altLang="en-GB"/>
              <a:t>NĂNG</a:t>
            </a:r>
            <a:endParaRPr lang="vi-VN" altLang="en-GB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9170" y="706120"/>
            <a:ext cx="5663565" cy="4448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4128135" y="5612130"/>
            <a:ext cx="581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GB"/>
              <a:t>SƠ ĐỒ KHỐI CÁC THUẬT TOÁN </a:t>
            </a:r>
            <a:r>
              <a:rPr lang="vi-VN" altLang="en-GB"/>
              <a:t>CHÍNH </a:t>
            </a:r>
            <a:endParaRPr lang="vi-VN" altLang="en-GB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867616" y="2824409"/>
            <a:ext cx="624342" cy="427609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867616" y="2733359"/>
            <a:ext cx="4394781" cy="6145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 fontScale="25000"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Hàm calculate()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HàHàm calculate()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m calcuHàm calculate()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late()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Hàm calculate()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867616" y="3835712"/>
            <a:ext cx="624342" cy="427609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867616" y="3744663"/>
            <a:ext cx="4394781" cy="6145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 fontScale="40000"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Hàm rHàm reset()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et()HàHàm reset()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m reset()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867616" y="4845389"/>
            <a:ext cx="624342" cy="427610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867616" y="4754340"/>
            <a:ext cx="4394781" cy="6145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sz="2400">
                <a:sym typeface="+mn-ea"/>
              </a:rPr>
              <a:t>Xử lý lỗi nhập</a:t>
            </a:r>
            <a:endParaRPr sz="2400">
              <a:sym typeface="+mn-ea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32715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sz="3400" dirty="0"/>
              <a:t>CÁC HÀM SỬ DỤNG</a:t>
            </a:r>
            <a:endParaRPr lang="vi-VN" altLang="zh-CN" sz="3400" dirty="0"/>
          </a:p>
        </p:txBody>
      </p:sp>
      <p:sp>
        <p:nvSpPr>
          <p:cNvPr id="2" name="Text Box 1"/>
          <p:cNvSpPr txBox="1"/>
          <p:nvPr/>
        </p:nvSpPr>
        <p:spPr>
          <a:xfrm>
            <a:off x="4832350" y="2854960"/>
            <a:ext cx="4311650" cy="542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Hàm calculate()</a:t>
            </a:r>
            <a:endParaRPr lang="en-GB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832350" y="3872230"/>
            <a:ext cx="405447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Hàm reset()</a:t>
            </a:r>
            <a:endParaRPr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GB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10150" y="4857750"/>
            <a:ext cx="4115435" cy="445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832350" y="4913630"/>
            <a:ext cx="51111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Xử lý lỗi nhập</a:t>
            </a:r>
            <a:endParaRPr lang="en-GB" alt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10235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sz="3400">
                <a:sym typeface="+mn-ea"/>
              </a:rPr>
              <a:t>Hàm calculate()</a:t>
            </a:r>
            <a:endParaRPr sz="3400">
              <a:sym typeface="+mn-ea"/>
            </a:endParaRPr>
          </a:p>
          <a:p>
            <a:endParaRPr lang="zh-CN" altLang="en-US" sz="3400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0235" y="3898265"/>
            <a:ext cx="6096000" cy="602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3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Hàm</a:t>
            </a:r>
            <a:r>
              <a:rPr sz="3400">
                <a:sym typeface="+mn-ea"/>
              </a:rPr>
              <a:t> </a:t>
            </a:r>
            <a:r>
              <a:rPr sz="3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reset</a:t>
            </a:r>
            <a:r>
              <a:rPr sz="34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()</a:t>
            </a:r>
            <a:endParaRPr lang="en-GB" altLang="en-US" sz="34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6960" y="1543050"/>
            <a:ext cx="6096000" cy="1821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Lấy dữ liệu Entry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Kiểm tra hợp lệ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Thực hiện phép toán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Hiển thị kết quả hoặc cảnh báo lỗi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76960" y="4438650"/>
            <a:ext cx="6096000" cy="993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Xoá nội dung hai Entry</a:t>
            </a:r>
            <a:endParaRPr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Xoá kết quả</a:t>
            </a: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3*f*1"/>
  <p:tag name="KSO_WM_UNIT_CLEAR" val="1"/>
  <p:tag name="KSO_WM_UNIT_LAYERLEVEL" val="1"/>
  <p:tag name="KSO_WM_UNIT_VALUE" val="112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5*58"/>
  <p:tag name="KSO_WM_SLIDE_SIZE" val="830*425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160447"/>
</p:tagLst>
</file>

<file path=ppt/tags/tag17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07.52496062992122,&quot;left&quot;:247.75007874015745,&quot;top&quot;:215.22511811023622,&quot;width&quot;:404.87503937007875}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5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9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SLIDE_POSITION" val="195*198"/>
  <p:tag name="KSO_WM_SLIDE_SIZE" val="338*260"/>
  <p:tag name="KSO_WM_DIAGRAM_GROUP_CODE" val="l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297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11*l_i*1_1"/>
  <p:tag name="KSO_WM_UNIT_CLEAR" val="1"/>
  <p:tag name="KSO_WM_UNIT_LAYERLEVEL" val="1_1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11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11*l_i*1_2"/>
  <p:tag name="KSO_WM_UNIT_CLEAR" val="1"/>
  <p:tag name="KSO_WM_UNIT_LAYERLEVEL" val="1_1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11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11*l_i*1_3"/>
  <p:tag name="KSO_WM_UNIT_CLEAR" val="1"/>
  <p:tag name="KSO_WM_UNIT_LAYERLEVEL" val="1_1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11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4"/>
  <p:tag name="KSO_WM_UNIT_ID" val="custom160447_11*l_i*1_4"/>
  <p:tag name="KSO_WM_UNIT_CLEAR" val="1"/>
  <p:tag name="KSO_WM_UNIT_LAYERLEVEL" val="1_1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4_1"/>
  <p:tag name="KSO_WM_UNIT_ID" val="custom160447_11*l_h_f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DIAGRAM_VIRTUALLY_FRAME" val="{&quot;height&quot;:248.10000000000005,&quot;left&quot;:314.75007874015745,&quot;top&quot;:174.8751181102362,&quot;width&quot;:337.87503937007875}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1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329"/>
  <p:tag name="KSO_WM_DIAGRAM_GROUP_CODE" val="l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42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  <p:tag name="KSO_WM_DIAGRAM_VIRTUALLY_FRAME" val="{&quot;height&quot;:218.12503937007872,&quot;left&quot;:56.025118110236235,&quot;top&quot;:106.50007874015746,&quot;width&quot;:680.4749606299213}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2"/>
  <p:tag name="KSO_WM_UNIT_ID" val="custom160447_14*l_i*1_2"/>
  <p:tag name="KSO_WM_UNIT_CLEAR" val="1"/>
  <p:tag name="KSO_WM_UNIT_LAYERLEVEL" val="1_1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2_1"/>
  <p:tag name="KSO_WM_UNIT_ID" val="custom160447_14*l_h_a*1_2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5.xml><?xml version="1.0" encoding="utf-8"?>
<p:tagLst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2_1"/>
  <p:tag name="KSO_WM_UNIT_ID" val="custom160447_14*l_h_f*1_2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  <p:tag name="KSO_WM_DIAGRAM_VIRTUALLY_FRAME" val="{&quot;height&quot;:380.4748818897638,&quot;left&quot;:80.70007874015747,&quot;top&quot;:136.5751181102362,&quot;width&quot;:698.0499212598426}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43*192"/>
  <p:tag name="KSO_WM_SLIDE_SIZE" val="493*248"/>
  <p:tag name="KSO_WM_DIAGRAM_GROUP_CODE" val="l1-2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1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YOU"/>
</p:tagLst>
</file>

<file path=ppt/tags/tag55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31"/>
  <p:tag name="KSO_WM_SLIDE_INDEX" val="31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2*f*1"/>
  <p:tag name="KSO_WM_UNIT_CLEAR" val="1"/>
  <p:tag name="KSO_WM_UNIT_LAYERLEVEL" val="1"/>
  <p:tag name="KSO_WM_UNIT_VALUE" val="231"/>
  <p:tag name="KSO_WM_UNIT_HIGHLIGHT" val="0"/>
  <p:tag name="KSO_WM_UNIT_COMPATIBLE" val="0"/>
  <p:tag name="KSO_WM_UNIT_PRESET_TEXT_INDEX" val="5"/>
  <p:tag name="KSO_WM_UNIT_PRESET_TEXT_LEN" val="232"/>
</p:tagLst>
</file>

<file path=ppt/tags/tag8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Theme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1672</Words>
  <Application>WPS Presentation</Application>
  <PresentationFormat>宽屏</PresentationFormat>
  <Paragraphs>153</Paragraphs>
  <Slides>15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幼圆</vt:lpstr>
      <vt:lpstr>黑体</vt:lpstr>
      <vt:lpstr>Calibri</vt:lpstr>
      <vt:lpstr>Times New Roman</vt:lpstr>
      <vt:lpstr>Microsoft YaHei</vt:lpstr>
      <vt:lpstr>Arial Unicode MS</vt:lpstr>
      <vt:lpstr>黑体</vt:lpstr>
      <vt:lpstr>Office Theme</vt:lpstr>
      <vt:lpstr>Đề tài: Máy tính đơn giản (GUI)</vt:lpstr>
      <vt:lpstr>Giới thiệu đề tài</vt:lpstr>
      <vt:lpstr>Chức năng đã triển khai</vt:lpstr>
      <vt:lpstr>PowerPoint 演示文稿</vt:lpstr>
      <vt:lpstr>PowerPoint 演示文稿</vt:lpstr>
      <vt:lpstr>CÁC SƠ ĐỒ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LOREM IPSUM</vt:lpstr>
      <vt:lpstr>PowerPoint 演示文稿</vt:lpstr>
      <vt:lpstr>PowerPoint 演示文稿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Nguyễn Thị Nga</cp:lastModifiedBy>
  <cp:revision>235</cp:revision>
  <dcterms:created xsi:type="dcterms:W3CDTF">2015-04-01T06:15:00Z</dcterms:created>
  <dcterms:modified xsi:type="dcterms:W3CDTF">2025-06-10T09:46:57Z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2057-12.2.0.21183</vt:lpwstr>
  </property>
  <property fmtid="{D5CDD505-2E9C-101B-9397-08002B2CF9AE}" pid="3" name="ICV">
    <vt:lpwstr>338D07BAD2004923B085832D6DD177B3_13</vt:lpwstr>
  </property>
</Properties>
</file>